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0691495" cy="15119985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90" userDrawn="1">
          <p15:clr>
            <a:srgbClr val="A4A3A4"/>
          </p15:clr>
        </p15:guide>
        <p15:guide id="2" pos="33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4790"/>
        <p:guide pos="337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64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051310" y="2016000"/>
            <a:ext cx="8593590" cy="5667024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7015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051310" y="7849701"/>
            <a:ext cx="8593590" cy="3246236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805" spc="200"/>
            </a:lvl1pPr>
            <a:lvl2pPr marL="534670" indent="0" algn="ctr">
              <a:buNone/>
              <a:defRPr sz="2340"/>
            </a:lvl2pPr>
            <a:lvl3pPr marL="1069340" indent="0" algn="ctr">
              <a:buNone/>
              <a:defRPr sz="2105"/>
            </a:lvl3pPr>
            <a:lvl4pPr marL="1604010" indent="0" algn="ctr">
              <a:buNone/>
              <a:defRPr sz="1870"/>
            </a:lvl4pPr>
            <a:lvl5pPr marL="2138680" indent="0" algn="ctr">
              <a:buNone/>
              <a:defRPr sz="1870"/>
            </a:lvl5pPr>
            <a:lvl6pPr marL="2672715" indent="0" algn="ctr">
              <a:buNone/>
              <a:defRPr sz="1870"/>
            </a:lvl6pPr>
            <a:lvl7pPr marL="3207385" indent="0" algn="ctr">
              <a:buNone/>
              <a:defRPr sz="1870"/>
            </a:lvl7pPr>
            <a:lvl8pPr marL="3742055" indent="0" algn="ctr">
              <a:buNone/>
              <a:defRPr sz="1870"/>
            </a:lvl8pPr>
            <a:lvl9pPr marL="4276725" indent="0" algn="ctr">
              <a:buNone/>
              <a:defRPr sz="187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33548" y="1706457"/>
            <a:ext cx="9622800" cy="12088063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051310" y="5476535"/>
            <a:ext cx="8593590" cy="224617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7015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051310" y="7849701"/>
            <a:ext cx="8593590" cy="1039748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805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33548" y="1341354"/>
            <a:ext cx="9619643" cy="1555654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33548" y="3285921"/>
            <a:ext cx="9619643" cy="10492724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745869" y="8484661"/>
            <a:ext cx="6812993" cy="1690583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5145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745869" y="10175244"/>
            <a:ext cx="6812993" cy="1912819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34670" indent="0">
              <a:buNone/>
              <a:defRPr sz="1870">
                <a:solidFill>
                  <a:schemeClr val="tx1">
                    <a:tint val="75000"/>
                  </a:schemeClr>
                </a:solidFill>
              </a:defRPr>
            </a:lvl2pPr>
            <a:lvl3pPr marL="1069340" indent="0">
              <a:buNone/>
              <a:defRPr sz="1870">
                <a:solidFill>
                  <a:schemeClr val="tx1">
                    <a:tint val="75000"/>
                  </a:schemeClr>
                </a:solidFill>
              </a:defRPr>
            </a:lvl3pPr>
            <a:lvl4pPr marL="1604010" indent="0">
              <a:buNone/>
              <a:defRPr sz="1870">
                <a:solidFill>
                  <a:schemeClr val="tx1">
                    <a:tint val="75000"/>
                  </a:schemeClr>
                </a:solidFill>
              </a:defRPr>
            </a:lvl4pPr>
            <a:lvl5pPr marL="2138680" indent="0">
              <a:buNone/>
              <a:defRPr sz="1870">
                <a:solidFill>
                  <a:schemeClr val="tx1">
                    <a:tint val="75000"/>
                  </a:schemeClr>
                </a:solidFill>
              </a:defRPr>
            </a:lvl5pPr>
            <a:lvl6pPr marL="2672715" indent="0">
              <a:buNone/>
              <a:defRPr sz="1870">
                <a:solidFill>
                  <a:schemeClr val="tx1">
                    <a:tint val="75000"/>
                  </a:schemeClr>
                </a:solidFill>
              </a:defRPr>
            </a:lvl6pPr>
            <a:lvl7pPr marL="3207385" indent="0">
              <a:buNone/>
              <a:defRPr sz="1870">
                <a:solidFill>
                  <a:schemeClr val="tx1">
                    <a:tint val="75000"/>
                  </a:schemeClr>
                </a:solidFill>
              </a:defRPr>
            </a:lvl7pPr>
            <a:lvl8pPr marL="3742055" indent="0">
              <a:buNone/>
              <a:defRPr sz="1870">
                <a:solidFill>
                  <a:schemeClr val="tx1">
                    <a:tint val="75000"/>
                  </a:schemeClr>
                </a:solidFill>
              </a:defRPr>
            </a:lvl8pPr>
            <a:lvl9pPr marL="4276725" indent="0">
              <a:buNone/>
              <a:defRPr sz="18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33548" y="1341354"/>
            <a:ext cx="9619643" cy="1555654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33548" y="3309732"/>
            <a:ext cx="4539890" cy="10468913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622771" y="3309732"/>
            <a:ext cx="4539890" cy="10468913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33548" y="1341354"/>
            <a:ext cx="9619643" cy="1555654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33548" y="3150992"/>
            <a:ext cx="4685116" cy="841323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34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34670" indent="0">
              <a:buNone/>
              <a:defRPr sz="2340" b="1"/>
            </a:lvl2pPr>
            <a:lvl3pPr marL="1069340" indent="0">
              <a:buNone/>
              <a:defRPr sz="2105" b="1"/>
            </a:lvl3pPr>
            <a:lvl4pPr marL="1604010" indent="0">
              <a:buNone/>
              <a:defRPr sz="1870" b="1"/>
            </a:lvl4pPr>
            <a:lvl5pPr marL="2138680" indent="0">
              <a:buNone/>
              <a:defRPr sz="1870" b="1"/>
            </a:lvl5pPr>
            <a:lvl6pPr marL="2672715" indent="0">
              <a:buNone/>
              <a:defRPr sz="1870" b="1"/>
            </a:lvl6pPr>
            <a:lvl7pPr marL="3207385" indent="0">
              <a:buNone/>
              <a:defRPr sz="1870" b="1"/>
            </a:lvl7pPr>
            <a:lvl8pPr marL="3742055" indent="0">
              <a:buNone/>
              <a:defRPr sz="1870" b="1"/>
            </a:lvl8pPr>
            <a:lvl9pPr marL="4276725" indent="0">
              <a:buNone/>
              <a:defRPr sz="187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33548" y="4087559"/>
            <a:ext cx="4685116" cy="9691087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5468556" y="3134521"/>
            <a:ext cx="4685116" cy="841323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34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34670" indent="0">
              <a:buNone/>
              <a:defRPr sz="2340" b="1"/>
            </a:lvl2pPr>
            <a:lvl3pPr marL="1069340" indent="0">
              <a:buNone/>
              <a:defRPr sz="2105" b="1"/>
            </a:lvl3pPr>
            <a:lvl4pPr marL="1604010" indent="0">
              <a:buNone/>
              <a:defRPr sz="1870" b="1"/>
            </a:lvl4pPr>
            <a:lvl5pPr marL="2138680" indent="0">
              <a:buNone/>
              <a:defRPr sz="1870" b="1"/>
            </a:lvl5pPr>
            <a:lvl6pPr marL="2672715" indent="0">
              <a:buNone/>
              <a:defRPr sz="1870" b="1"/>
            </a:lvl6pPr>
            <a:lvl7pPr marL="3207385" indent="0">
              <a:buNone/>
              <a:defRPr sz="1870" b="1"/>
            </a:lvl7pPr>
            <a:lvl8pPr marL="3742055" indent="0">
              <a:buNone/>
              <a:defRPr sz="1870" b="1"/>
            </a:lvl8pPr>
            <a:lvl9pPr marL="4276725" indent="0">
              <a:buNone/>
              <a:defRPr sz="187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5468556" y="4087559"/>
            <a:ext cx="4685116" cy="9691087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33548" y="1341354"/>
            <a:ext cx="9619643" cy="1555654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33548" y="3428787"/>
            <a:ext cx="4589244" cy="1015937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87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5569101" y="3428787"/>
            <a:ext cx="4584090" cy="1015937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87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8975597" y="2016000"/>
            <a:ext cx="915555" cy="110880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3275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01900" y="2016000"/>
            <a:ext cx="8041099" cy="11088000"/>
          </a:xfrm>
        </p:spPr>
        <p:txBody>
          <a:bodyPr vert="eaVert" lIns="46800" tIns="46800" rIns="46800" bIns="46800"/>
          <a:lstStyle>
            <a:lvl1pPr marL="267335" indent="-267335">
              <a:spcAft>
                <a:spcPts val="1000"/>
              </a:spcAft>
              <a:defRPr spc="300"/>
            </a:lvl1pPr>
            <a:lvl2pPr marL="802005" indent="-267335">
              <a:defRPr spc="300"/>
            </a:lvl2pPr>
            <a:lvl3pPr marL="1336675" indent="-267335">
              <a:defRPr spc="300"/>
            </a:lvl3pPr>
            <a:lvl4pPr marL="1871345" indent="-267335">
              <a:defRPr spc="300"/>
            </a:lvl4pPr>
            <a:lvl5pPr marL="2406015" indent="-267335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33548" y="1341354"/>
            <a:ext cx="9619643" cy="1555654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533548" y="3285921"/>
            <a:ext cx="9619643" cy="10492724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536705" y="13921512"/>
            <a:ext cx="2367815" cy="698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17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609602" y="13921512"/>
            <a:ext cx="3472795" cy="698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7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7785375" y="13921512"/>
            <a:ext cx="2367815" cy="698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7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069340" rtl="0" eaLnBrk="1" fontAlgn="auto" latinLnBrk="0" hangingPunct="1">
        <a:lnSpc>
          <a:spcPct val="100000"/>
        </a:lnSpc>
        <a:spcBef>
          <a:spcPct val="0"/>
        </a:spcBef>
        <a:buNone/>
        <a:defRPr sz="421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67335" indent="-267335" algn="l" defTabSz="106934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210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802005" indent="-267335" algn="l" defTabSz="106934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882140" algn="l"/>
          <a:tab pos="1882140" algn="l"/>
          <a:tab pos="1882140" algn="l"/>
          <a:tab pos="1882140" algn="l"/>
        </a:tabLst>
        <a:defRPr sz="187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336675" indent="-267335" algn="l" defTabSz="106934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87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871345" indent="-267335" algn="l" defTabSz="106934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63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406015" indent="-267335" algn="l" defTabSz="106934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3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940050" indent="-267335" algn="l" defTabSz="1069340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720" indent="-267335" algn="l" defTabSz="1069340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390" indent="-267335" algn="l" defTabSz="1069340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060" indent="-267335" algn="l" defTabSz="1069340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69340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70" algn="l" defTabSz="1069340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340" algn="l" defTabSz="1069340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4010" algn="l" defTabSz="1069340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680" algn="l" defTabSz="1069340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2715" algn="l" defTabSz="1069340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385" algn="l" defTabSz="1069340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055" algn="l" defTabSz="1069340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725" algn="l" defTabSz="1069340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3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:/力合/01 惠来古村落保护发展规划/04 项目成果/传统村落发展保护规划评审后修改检查后/新李村/02 新李村图册/1.jpg1"/>
          <p:cNvPicPr>
            <a:picLocks noChangeAspect="1"/>
          </p:cNvPicPr>
          <p:nvPr/>
        </p:nvPicPr>
        <p:blipFill>
          <a:blip r:embed="rId1"/>
          <a:srcRect t="118" b="118"/>
          <a:stretch>
            <a:fillRect/>
          </a:stretch>
        </p:blipFill>
        <p:spPr>
          <a:xfrm>
            <a:off x="140335" y="1378585"/>
            <a:ext cx="10440000" cy="6116233"/>
          </a:xfrm>
          <a:prstGeom prst="rect">
            <a:avLst/>
          </a:prstGeom>
        </p:spPr>
      </p:pic>
      <p:pic>
        <p:nvPicPr>
          <p:cNvPr id="5" name="图片 4" descr="F:/力合/01 惠来古村落保护发展规划/04 项目成果/传统村落发展保护规划评审后修改检查后/新李村/02 新李村图册/2.jpg2"/>
          <p:cNvPicPr>
            <a:picLocks noChangeAspect="1"/>
          </p:cNvPicPr>
          <p:nvPr/>
        </p:nvPicPr>
        <p:blipFill>
          <a:blip r:embed="rId2"/>
          <a:srcRect t="18" b="18"/>
          <a:stretch>
            <a:fillRect/>
          </a:stretch>
        </p:blipFill>
        <p:spPr>
          <a:xfrm>
            <a:off x="140335" y="8173720"/>
            <a:ext cx="10440000" cy="6119302"/>
          </a:xfrm>
          <a:prstGeom prst="rect">
            <a:avLst/>
          </a:prstGeom>
        </p:spPr>
      </p:pic>
      <p:sp>
        <p:nvSpPr>
          <p:cNvPr id="16" name="textbox 16"/>
          <p:cNvSpPr/>
          <p:nvPr/>
        </p:nvSpPr>
        <p:spPr>
          <a:xfrm>
            <a:off x="0" y="635"/>
            <a:ext cx="10691495" cy="1057910"/>
          </a:xfrm>
          <a:prstGeom prst="rect">
            <a:avLst/>
          </a:prstGeom>
          <a:solidFill>
            <a:srgbClr val="7CA255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p>
            <a:pPr algn="l" rtl="0" eaLnBrk="0">
              <a:lnSpc>
                <a:spcPct val="178000"/>
              </a:lnSpc>
            </a:pP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8000"/>
              </a:lnSpc>
            </a:pP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850265" algn="ctr" rtl="0" eaLnBrk="0">
              <a:lnSpc>
                <a:spcPts val="7125"/>
              </a:lnSpc>
              <a:tabLst>
                <a:tab pos="4482465" algn="l"/>
              </a:tabLst>
            </a:pPr>
            <a:r>
              <a:rPr sz="14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sz="2000" b="1" kern="0" spc="-10" dirty="0">
              <a:solidFill>
                <a:schemeClr val="bg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7195" y="299720"/>
            <a:ext cx="98920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《惠来县传统村落保护发展规划－－新李村（2023-2030）》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125595" y="7605395"/>
            <a:ext cx="2313305" cy="4584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村庄总平面规划图</a:t>
            </a:r>
            <a:endParaRPr lang="zh-CN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30395" y="14403070"/>
            <a:ext cx="1757680" cy="4584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保护区划图</a:t>
            </a:r>
            <a:endParaRPr lang="zh-CN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commondata" val="eyJoZGlkIjoiMTI5NDdjYWViNDk0ODY2ZThhMmVjYmY4YmNiNDc5YmE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</Words>
  <Application>WPS 演示</Application>
  <PresentationFormat>宽屏</PresentationFormat>
  <Paragraphs>9</Paragraphs>
  <Slides>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墨瞿 。</cp:lastModifiedBy>
  <cp:revision>157</cp:revision>
  <dcterms:created xsi:type="dcterms:W3CDTF">2019-06-19T02:08:00Z</dcterms:created>
  <dcterms:modified xsi:type="dcterms:W3CDTF">2024-10-14T13:56:54Z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2052-12.1.0.18608</vt:lpwstr>
  </property>
  <property fmtid="{D5CDD505-2E9C-101B-9397-08002B2CF9AE}" pid="3" name="ICV">
    <vt:lpwstr>C27A47B39AAA475ABEF4697C0EC9A7B6_11</vt:lpwstr>
  </property>
</Properties>
</file>