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5126970" cy="10691495"/>
  <p:notesSz cx="9865995" cy="1429512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1" userDrawn="1">
          <p15:clr>
            <a:srgbClr val="A4A3A4"/>
          </p15:clr>
        </p15:guide>
        <p15:guide id="2" pos="47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66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1224" y="84"/>
      </p:cViewPr>
      <p:guideLst>
        <p:guide orient="horz" pos="3381"/>
        <p:guide pos="47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3621" y="25787"/>
            <a:ext cx="15112789" cy="10683074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270977" y="374904"/>
            <a:ext cx="11822704" cy="598490"/>
          </a:xfrm>
          <a:prstGeom prst="rect">
            <a:avLst/>
          </a:prstGeom>
          <a:solidFill>
            <a:srgbClr val="FF9F7E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zh-CN" altLang="en-US" sz="2600" dirty="0">
                <a:latin typeface="黑体" panose="02010609060101010101" charset="-122"/>
                <a:ea typeface="黑体" panose="02010609060101010101" charset="-122"/>
              </a:rPr>
              <a:t>惠来县鳌江镇</a:t>
            </a:r>
            <a:r>
              <a:rPr lang="en-US" altLang="zh-CN" sz="2600" dirty="0">
                <a:latin typeface="黑体" panose="02010609060101010101" charset="-122"/>
                <a:ea typeface="黑体" panose="02010609060101010101" charset="-122"/>
              </a:rPr>
              <a:t>AJZ-02</a:t>
            </a:r>
            <a:r>
              <a:rPr lang="zh-CN" altLang="en-US" sz="2600" dirty="0">
                <a:latin typeface="黑体" panose="02010609060101010101" charset="-122"/>
                <a:ea typeface="黑体" panose="02010609060101010101" charset="-122"/>
              </a:rPr>
              <a:t>单元控制性详细规划（草案） </a:t>
            </a:r>
            <a:endParaRPr lang="zh-TW" sz="26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2566328" y="507941"/>
            <a:ext cx="2197509" cy="552540"/>
          </a:xfrm>
          <a:prstGeom prst="rect">
            <a:avLst/>
          </a:prstGeom>
          <a:solidFill>
            <a:srgbClr val="FF9F7E"/>
          </a:solidFill>
        </p:spPr>
        <p:txBody>
          <a:bodyPr wrap="none" lIns="0" tIns="0" rIns="0" bIns="0">
            <a:noAutofit/>
          </a:bodyPr>
          <a:lstStyle/>
          <a:p>
            <a:pPr indent="0" algn="r"/>
            <a:r>
              <a:rPr lang="zh-TW" sz="2000" dirty="0">
                <a:latin typeface="黑体" panose="02010609060101010101" charset="-122"/>
                <a:ea typeface="黑体" panose="02010609060101010101" charset="-122"/>
              </a:rPr>
              <a:t>批前公示</a:t>
            </a:r>
            <a:r>
              <a:rPr lang="zh-CN" altLang="en-US" sz="2000" dirty="0">
                <a:latin typeface="黑体" panose="02010609060101010101" charset="-122"/>
                <a:ea typeface="黑体" panose="02010609060101010101" charset="-122"/>
              </a:rPr>
              <a:t>图</a:t>
            </a:r>
            <a:endParaRPr lang="zh-TW" sz="20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56032" y="1123315"/>
            <a:ext cx="2744343" cy="923544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>
            <a:noAutofit/>
          </a:bodyPr>
          <a:lstStyle/>
          <a:p>
            <a:pPr marR="52705" indent="0" algn="ctr"/>
            <a:r>
              <a:rPr lang="zh-TW" sz="1400" dirty="0">
                <a:latin typeface="华文细黑" panose="02010600040101010101" charset="-122"/>
                <a:ea typeface="华文细黑" panose="02010600040101010101" charset="-122"/>
              </a:rPr>
              <a:t>公示说明</a:t>
            </a:r>
            <a:endParaRPr lang="zh-TW" sz="1400" dirty="0">
              <a:latin typeface="华文细黑" panose="02010600040101010101" charset="-122"/>
              <a:ea typeface="华文细黑" panose="02010600040101010101" charset="-122"/>
            </a:endParaRPr>
          </a:p>
          <a:p>
            <a:pPr indent="304800">
              <a:lnSpc>
                <a:spcPts val="1400"/>
              </a:lnSpc>
              <a:spcAft>
                <a:spcPts val="350"/>
              </a:spcAft>
            </a:pP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鳌江镇人民政府现</a:t>
            </a:r>
            <a:r>
              <a:rPr lang="zh-TW" altLang="en-US" sz="1200" dirty="0">
                <a:latin typeface="黑体" panose="02010609060101010101" charset="-122"/>
                <a:ea typeface="黑体" panose="02010609060101010101" charset="-122"/>
              </a:rPr>
              <a:t>对</a:t>
            </a:r>
            <a:r>
              <a:rPr lang="en-US" altLang="zh-TW" sz="1200" dirty="0">
                <a:latin typeface="黑体" panose="02010609060101010101" charset="-122"/>
                <a:ea typeface="黑体" panose="02010609060101010101" charset="-122"/>
              </a:rPr>
              <a:t>《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惠来县鳌江镇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AJZ-02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单元控制性详细规划</a:t>
            </a:r>
            <a:r>
              <a:rPr lang="en-US" altLang="zh-TW" sz="1200" dirty="0">
                <a:latin typeface="黑体" panose="02010609060101010101" charset="-122"/>
                <a:ea typeface="黑体" panose="02010609060101010101" charset="-122"/>
              </a:rPr>
              <a:t>》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（草案）</a:t>
            </a:r>
            <a:r>
              <a:rPr lang="zh-TW" altLang="en-US" sz="1200" dirty="0">
                <a:latin typeface="黑体" panose="02010609060101010101" charset="-122"/>
                <a:ea typeface="黑体" panose="02010609060101010101" charset="-122"/>
              </a:rPr>
              <a:t>进行公示公开征询公众意见。</a:t>
            </a:r>
            <a:endParaRPr lang="zh-TW" altLang="en-US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0" algn="r">
              <a:lnSpc>
                <a:spcPts val="1400"/>
              </a:lnSpc>
            </a:pP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鳌江镇人民政府</a:t>
            </a:r>
            <a:endParaRPr lang="zh-TW" altLang="en-US" sz="1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56031" y="2289283"/>
            <a:ext cx="2706243" cy="5099304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>
            <a:noAutofit/>
          </a:bodyPr>
          <a:lstStyle/>
          <a:p>
            <a:pPr algn="just">
              <a:lnSpc>
                <a:spcPts val="1400"/>
              </a:lnSpc>
              <a:spcAft>
                <a:spcPts val="210"/>
              </a:spcAft>
            </a:pPr>
            <a:r>
              <a:rPr lang="zh-CN" altLang="en-US" sz="12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公示期</a:t>
            </a:r>
            <a:r>
              <a:rPr lang="en-US" altLang="zh-CN" sz="12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:2025</a:t>
            </a:r>
            <a:r>
              <a:rPr lang="zh-CN" altLang="en-US" sz="12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年</a:t>
            </a:r>
            <a:r>
              <a:rPr lang="en-US" altLang="zh-CN" sz="12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10</a:t>
            </a:r>
            <a:r>
              <a:rPr lang="zh-CN" altLang="en-US" sz="12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月</a:t>
            </a:r>
            <a:r>
              <a:rPr lang="en-US" altLang="zh-CN" sz="12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29</a:t>
            </a:r>
            <a:r>
              <a:rPr lang="zh-CN" altLang="en-US" sz="12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日</a:t>
            </a:r>
            <a:r>
              <a:rPr lang="en-US" altLang="zh-CN" sz="12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-2025</a:t>
            </a:r>
            <a:r>
              <a:rPr lang="zh-CN" altLang="en-US" sz="12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年</a:t>
            </a:r>
            <a:r>
              <a:rPr lang="en-US" altLang="zh-CN" sz="12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11</a:t>
            </a:r>
            <a:r>
              <a:rPr lang="zh-CN" altLang="en-US" sz="12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月</a:t>
            </a:r>
            <a:r>
              <a:rPr lang="en-US" altLang="zh-CN" sz="12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28</a:t>
            </a:r>
            <a:r>
              <a:rPr lang="zh-CN" altLang="en-US" sz="1200" b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日</a:t>
            </a:r>
            <a:endParaRPr lang="en-US" altLang="zh-CN" sz="1200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400"/>
              </a:lnSpc>
              <a:spcAft>
                <a:spcPts val="210"/>
              </a:spcAft>
            </a:pP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公示内容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:</a:t>
            </a: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4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1.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地块位置</a:t>
            </a:r>
            <a:endParaRPr lang="zh-CN" altLang="en-US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400"/>
              </a:lnSpc>
              <a:spcAft>
                <a:spcPts val="210"/>
              </a:spcAft>
            </a:pP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本单元位于惠来县鳌江镇澳上村，南药产业园西侧，规划范围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24.5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公顷（约合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367.50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亩）。</a:t>
            </a:r>
            <a:endParaRPr lang="zh-CN" altLang="en-US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4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2.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规划内容：</a:t>
            </a:r>
            <a:endParaRPr lang="zh-CN" altLang="en-US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400"/>
              </a:lnSpc>
              <a:spcAft>
                <a:spcPts val="210"/>
              </a:spcAft>
            </a:pP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规划含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4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个地块：</a:t>
            </a: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4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AJZ-02-01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地块面积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203132.18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平方米，规划用地性质为教育用地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(0804) 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，容积率≤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2.0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，绿地率≥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30%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，建筑密度≤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35%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，建筑高度≤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60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米。</a:t>
            </a: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4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AJZ-02-02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地块面积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2728.89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平方米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,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 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AJZ-02-03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地块面积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2624.41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平方米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,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规划用地性质为防护绿地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(1402) 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。</a:t>
            </a: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4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AJZ-02-04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地块面积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20963.37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平方米，规划用地性质为商业用地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(0901) 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，容积率≤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4.0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，绿地率≥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20%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，建筑密度≤</a:t>
            </a:r>
            <a:r>
              <a:rPr lang="en-US" altLang="zh-CN" sz="1200">
                <a:latin typeface="黑体" panose="02010609060101010101" charset="-122"/>
                <a:ea typeface="黑体" panose="02010609060101010101" charset="-122"/>
              </a:rPr>
              <a:t>55%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，建筑高度≤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80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米。</a:t>
            </a: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400"/>
              </a:lnSpc>
              <a:spcAft>
                <a:spcPts val="210"/>
              </a:spcAft>
            </a:pP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道路规划方面，单元中部为规划公路，道路宽度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36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米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;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东侧为规划支路，道路宽度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12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米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 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。</a:t>
            </a: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300"/>
              </a:lnSpc>
              <a:spcAft>
                <a:spcPts val="210"/>
              </a:spcAft>
            </a:pPr>
            <a:endParaRPr lang="en-US" altLang="zh-CN" sz="11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300"/>
              </a:lnSpc>
              <a:spcAft>
                <a:spcPts val="210"/>
              </a:spcAft>
            </a:pPr>
            <a:endParaRPr lang="en-US" altLang="zh-CN" sz="11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49936" y="6723634"/>
            <a:ext cx="2729484" cy="2596896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100"/>
              </a:lnSpc>
              <a:spcAft>
                <a:spcPts val="28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附注：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 algn="just">
              <a:lnSpc>
                <a:spcPts val="11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1.该图仅为示意图，方案以最后审批批复为准。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>
              <a:lnSpc>
                <a:spcPts val="11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2.意见反馈：所有反馈意见请注明《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惠来县鳌江镇</a:t>
            </a:r>
            <a:r>
              <a:rPr lang="en-US" altLang="zh-CN" sz="1000" dirty="0">
                <a:latin typeface="黑体" panose="02010609060101010101" charset="-122"/>
                <a:ea typeface="黑体" panose="02010609060101010101" charset="-122"/>
              </a:rPr>
              <a:t>AJZ-02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单元控制性详细规划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》；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>
              <a:lnSpc>
                <a:spcPts val="1100"/>
              </a:lnSpc>
              <a:spcAft>
                <a:spcPts val="140"/>
              </a:spcAft>
            </a:pPr>
            <a:r>
              <a:rPr lang="zh-TW" sz="1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邮编5152</a:t>
            </a:r>
            <a:r>
              <a:rPr lang="en-US" altLang="zh-TW" sz="1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36</a:t>
            </a:r>
            <a:r>
              <a:rPr lang="zh-TW" sz="1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，联系电话0663-</a:t>
            </a:r>
            <a:r>
              <a:rPr lang="en-US" altLang="zh-TW" sz="1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6290181</a:t>
            </a:r>
            <a:r>
              <a:rPr lang="zh-TW" sz="1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，联系人</a:t>
            </a:r>
            <a:r>
              <a:rPr lang="zh-CN" altLang="zh-TW" sz="1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陈楷铉</a:t>
            </a:r>
            <a:r>
              <a:rPr lang="zh-CN" altLang="en-US" sz="1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，</a:t>
            </a:r>
            <a:r>
              <a:rPr lang="zh-TW" altLang="zh-CN" sz="1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联系地址：揭阳市惠来县</a:t>
            </a:r>
            <a:r>
              <a:rPr lang="zh-CN" altLang="zh-TW" sz="1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鳌江</a:t>
            </a:r>
            <a:r>
              <a:rPr lang="zh-TW" altLang="zh-CN" sz="1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镇</a:t>
            </a:r>
            <a:r>
              <a:rPr lang="zh-CN" altLang="zh-TW" sz="1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新兴街</a:t>
            </a:r>
            <a:r>
              <a:rPr lang="en-US" altLang="zh-CN" sz="1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1607</a:t>
            </a:r>
            <a:r>
              <a:rPr lang="zh-CN" altLang="en-US" sz="1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号鳌江镇人民政府</a:t>
            </a:r>
            <a:r>
              <a:rPr lang="en-US" altLang="zh-CN" sz="1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214</a:t>
            </a:r>
            <a:r>
              <a:rPr lang="zh-CN" altLang="en-US" sz="1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房间规划建设办公室</a:t>
            </a:r>
            <a:r>
              <a:rPr lang="zh-TW" sz="10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。</a:t>
            </a:r>
            <a:endParaRPr lang="zh-TW" sz="1000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indent="0" algn="just">
              <a:lnSpc>
                <a:spcPts val="11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  <a:sym typeface="+mn-ea"/>
              </a:rPr>
              <a:t>3.有效期为公示日期最后一天24:00前，逾期意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3.有效期为公示日期最后一天24:00前，逾期意见不予采纳。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>
              <a:lnSpc>
                <a:spcPts val="1100"/>
              </a:lnSpc>
              <a:spcAft>
                <a:spcPts val="140"/>
              </a:spcAft>
            </a:pPr>
            <a:r>
              <a:rPr lang="en-US" sz="1000" dirty="0">
                <a:latin typeface="黑体" panose="02010609060101010101" charset="-122"/>
              </a:rPr>
              <a:t>4.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有效反馈意见应注明真实联系人姓名、联系电话、联系地址(本人亲笔签名并附身份证复印件，单位申述材料应由法人代表和单位签章)。如反馈见时间信息不准确或不完整，导致无法及时进一步核对有关情况的，视为无效意见。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 algn="just">
              <a:lnSpc>
                <a:spcPts val="11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5.公示地址：揭阳市惠来县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鳌江镇人民政府</a:t>
            </a:r>
            <a:endParaRPr lang="en-US" altLang="zh-CN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 algn="just">
              <a:lnSpc>
                <a:spcPts val="1100"/>
              </a:lnSpc>
              <a:spcAft>
                <a:spcPts val="140"/>
              </a:spcAft>
            </a:pP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信息公开栏</a:t>
            </a:r>
            <a:endParaRPr lang="zh-CN" altLang="en-US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>
              <a:lnSpc>
                <a:spcPts val="11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公示网址：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鳌江镇政府工作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信息公开平台</a:t>
            </a:r>
            <a:r>
              <a:rPr lang="en-US" altLang="zh-CN" sz="1000" dirty="0">
                <a:latin typeface="黑体" panose="02010609060101010101" charset="-122"/>
              </a:rPr>
              <a:t>http://www.huilai.gov.cn/jyhlajzzf/gkmlpt/index</a:t>
            </a:r>
            <a:endParaRPr lang="en-US" altLang="zh-CN" sz="1000" dirty="0">
              <a:latin typeface="黑体" panose="02010609060101010101" charset="-122"/>
            </a:endParaRPr>
          </a:p>
          <a:p>
            <a:pPr indent="0">
              <a:lnSpc>
                <a:spcPts val="1100"/>
              </a:lnSpc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6.本期公示图纸共</a:t>
            </a:r>
            <a:r>
              <a:rPr lang="en-US" altLang="zh-TW" sz="1000" dirty="0">
                <a:latin typeface="黑体" panose="02010609060101010101" charset="-122"/>
                <a:ea typeface="黑体" panose="02010609060101010101" charset="-122"/>
              </a:rPr>
              <a:t>1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张，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即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本图。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859</Words>
  <Application>WPS 演示</Application>
  <PresentationFormat>自定义</PresentationFormat>
  <Paragraphs>32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黑体</vt:lpstr>
      <vt:lpstr>华文细黑</vt:lpstr>
      <vt:lpstr>微软雅黑</vt:lpstr>
      <vt:lpstr>Arial Unicode MS</vt:lpstr>
      <vt:lpstr>Calibri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0418修改公示-惠来县惠城镇HCZ1-01单元控制性详细规划</dc:title>
  <dc:creator>PC</dc:creator>
  <cp:lastModifiedBy>Fire. Fill.</cp:lastModifiedBy>
  <cp:revision>43</cp:revision>
  <cp:lastPrinted>2025-10-22T02:59:00Z</cp:lastPrinted>
  <dcterms:created xsi:type="dcterms:W3CDTF">2025-10-20T02:42:00Z</dcterms:created>
  <dcterms:modified xsi:type="dcterms:W3CDTF">2025-10-29T07:48:23Z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F2DDD782037C4C5A91AED663A2683343_12</vt:lpwstr>
  </property>
  <property fmtid="{D5CDD505-2E9C-101B-9397-08002B2CF9AE}" pid="3" name="KSOProductBuildVer">
    <vt:lpwstr>2052-12.1.0.23125</vt:lpwstr>
  </property>
</Properties>
</file>