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5126970" cy="10691495"/>
  <p:notesSz cx="9865995" cy="1429512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47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53" autoAdjust="0"/>
  </p:normalViewPr>
  <p:slideViewPr>
    <p:cSldViewPr snapToGrid="0" showGuides="1">
      <p:cViewPr>
        <p:scale>
          <a:sx n="66" d="100"/>
          <a:sy n="66" d="100"/>
        </p:scale>
        <p:origin x="2790" y="-240"/>
      </p:cViewPr>
      <p:guideLst>
        <p:guide orient="horz" pos="3367"/>
        <p:guide pos="47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69" y="2154"/>
            <a:ext cx="15120317" cy="1068750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70977" y="374904"/>
            <a:ext cx="11822704" cy="59849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惠来县镇级生活垃圾转运站新（改、扩）建项目（第一批）控制性详细规划</a:t>
            </a:r>
            <a:endParaRPr lang="zh-TW" sz="26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3273548" y="420854"/>
            <a:ext cx="1533832" cy="55254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zh-TW" sz="2000" dirty="0">
                <a:latin typeface="黑体" panose="02010609060101010101" charset="-122"/>
                <a:ea typeface="黑体" panose="02010609060101010101" charset="-122"/>
              </a:rPr>
              <a:t>批前公示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</a:rPr>
              <a:t>图</a:t>
            </a:r>
            <a:endParaRPr lang="en-US" altLang="zh-CN" sz="2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r"/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</a:rPr>
              <a:t>（图一）</a:t>
            </a:r>
            <a:endParaRPr lang="zh-TW" sz="2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5905" y="1132840"/>
            <a:ext cx="3349625" cy="92329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marR="52705" indent="0" algn="ctr"/>
            <a:r>
              <a:rPr lang="zh-TW" sz="1400" dirty="0">
                <a:latin typeface="华文细黑" panose="02010600040101010101" charset="-122"/>
                <a:ea typeface="华文细黑" panose="02010600040101010101" charset="-122"/>
              </a:rPr>
              <a:t>公示说明</a:t>
            </a:r>
            <a:endParaRPr lang="zh-TW" sz="1400" dirty="0">
              <a:latin typeface="华文细黑" panose="02010600040101010101" charset="-122"/>
              <a:ea typeface="华文细黑" panose="02010600040101010101" charset="-122"/>
            </a:endParaRPr>
          </a:p>
          <a:p>
            <a:pPr indent="304800">
              <a:lnSpc>
                <a:spcPts val="1400"/>
              </a:lnSpc>
              <a:spcAft>
                <a:spcPts val="35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东陇镇人民政府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拟对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《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惠来县镇级生活垃圾转运站新（改、扩）建项目（第一批）控制性详细规划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》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进行批前公示，公开征询公众意见。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r">
              <a:lnSpc>
                <a:spcPts val="1400"/>
              </a:lnSpc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东陇镇人民政府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5905" y="2310130"/>
            <a:ext cx="3349625" cy="509905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公示期</a:t>
            </a:r>
            <a:r>
              <a:rPr lang="en-US" altLang="zh-CN" sz="1200" b="1" dirty="0">
                <a:latin typeface="黑体" panose="02010609060101010101" charset="-122"/>
                <a:ea typeface="黑体" panose="02010609060101010101" charset="-122"/>
              </a:rPr>
              <a:t>:2025</a:t>
            </a: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年</a:t>
            </a:r>
            <a:r>
              <a:rPr lang="en-US" altLang="zh-CN" sz="1200" b="1" dirty="0">
                <a:latin typeface="黑体" panose="02010609060101010101" charset="-122"/>
                <a:ea typeface="黑体" panose="02010609060101010101" charset="-122"/>
              </a:rPr>
              <a:t>12</a:t>
            </a: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月</a:t>
            </a:r>
            <a:r>
              <a:rPr lang="en-US" altLang="zh-CN" sz="1200" b="1" dirty="0">
                <a:latin typeface="黑体" panose="02010609060101010101" charset="-122"/>
                <a:ea typeface="黑体" panose="02010609060101010101" charset="-122"/>
              </a:rPr>
              <a:t>30</a:t>
            </a: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日</a:t>
            </a:r>
            <a:r>
              <a:rPr lang="en-US" altLang="zh-CN" sz="1200" b="1" dirty="0">
                <a:latin typeface="黑体" panose="02010609060101010101" charset="-122"/>
                <a:ea typeface="黑体" panose="02010609060101010101" charset="-122"/>
              </a:rPr>
              <a:t>—2026</a:t>
            </a: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年</a:t>
            </a:r>
            <a:r>
              <a:rPr lang="en-US" altLang="zh-CN" sz="1200" b="1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月</a:t>
            </a:r>
            <a:r>
              <a:rPr lang="en-US" altLang="zh-CN" sz="1200" b="1" dirty="0">
                <a:latin typeface="黑体" panose="02010609060101010101" charset="-122"/>
                <a:ea typeface="黑体" panose="02010609060101010101" charset="-122"/>
              </a:rPr>
              <a:t>30</a:t>
            </a:r>
            <a:r>
              <a:rPr lang="zh-CN" altLang="en-US" sz="1200" b="1" dirty="0">
                <a:latin typeface="黑体" panose="02010609060101010101" charset="-122"/>
                <a:ea typeface="黑体" panose="02010609060101010101" charset="-122"/>
              </a:rPr>
              <a:t>日</a:t>
            </a:r>
            <a:endParaRPr lang="en-US" altLang="zh-CN" sz="1200" dirty="0">
              <a:highlight>
                <a:srgbClr val="FFFF00"/>
              </a:highlight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公示内容（图一）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: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单元位置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DLZ-HW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单元位于惠来县东陇镇寄陇村葵岭山土名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出水葫芦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处。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规划内容：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单元规划范围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1735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DLZ-HW-01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地块用地面积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1601.25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平方米，容积率≤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1.0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≤绿地率≤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，建筑密度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  <a:sym typeface="+mn-ea"/>
              </a:rPr>
              <a:t>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35%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，建筑高度≤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米，用地性质为环卫用地（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1309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）。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200"/>
              </a:lnSpc>
              <a:spcAft>
                <a:spcPts val="210"/>
              </a:spcAft>
            </a:pPr>
            <a:endParaRPr lang="en-US" altLang="zh-CN" sz="1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49936" y="7286244"/>
            <a:ext cx="2938272" cy="259689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00"/>
              </a:lnSpc>
              <a:spcAft>
                <a:spcPts val="28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附注：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1.该图仅为示意图，方案以最后审批批复为准。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2.意见反馈方式：所有反馈意见请注明《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惠来县镇级生活垃圾转运站新（改、扩）建项目（第一批）控制性详细规划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》；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邮编</a:t>
            </a:r>
            <a:r>
              <a:rPr lang="en-US" altLang="zh-CN" sz="1000" dirty="0">
                <a:latin typeface="黑体" panose="02010609060101010101" charset="-122"/>
                <a:ea typeface="黑体" panose="02010609060101010101" charset="-122"/>
              </a:rPr>
              <a:t>515226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，联系电话</a:t>
            </a:r>
            <a:r>
              <a:rPr lang="en-US" altLang="zh-CN" sz="1000" dirty="0">
                <a:latin typeface="黑体" panose="02010609060101010101" charset="-122"/>
                <a:ea typeface="黑体" panose="02010609060101010101" charset="-122"/>
              </a:rPr>
              <a:t>0663-6551138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，联系人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方先生，</a:t>
            </a:r>
            <a:r>
              <a:rPr lang="zh-TW" altLang="zh-CN" sz="1000" dirty="0">
                <a:latin typeface="黑体" panose="02010609060101010101" charset="-122"/>
                <a:ea typeface="黑体" panose="02010609060101010101" charset="-122"/>
              </a:rPr>
              <a:t>联系地址：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揭阳市惠来县东陇镇东陇村华强路</a:t>
            </a:r>
            <a:r>
              <a:rPr lang="en-US" altLang="zh-CN" sz="1000" dirty="0">
                <a:latin typeface="黑体" panose="02010609060101010101" charset="-122"/>
                <a:ea typeface="黑体" panose="02010609060101010101" charset="-122"/>
              </a:rPr>
              <a:t>86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号东陇镇政府规划建设办公室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3.有效期为公示日期最后一天24:00前，逾期意见不予采纳。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  <a:spcAft>
                <a:spcPts val="140"/>
              </a:spcAft>
            </a:pPr>
            <a:r>
              <a:rPr lang="en-US" sz="1000" dirty="0">
                <a:latin typeface="黑体" panose="02010609060101010101" charset="-122"/>
              </a:rPr>
              <a:t>4.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有效反馈意见应注明真实联系人姓名、联系电话、联系地址(本人亲笔签名并附身份证复印件，单位申述材料应由法人代表和单位签章)。如反馈见时间信息不准确或不完整，导致无法及时进一步核对有关情况的，视为无效意见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5.公示地址：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东陇镇政府</a:t>
            </a:r>
            <a:r>
              <a:rPr lang="zh-TW" altLang="zh-CN" sz="1000" dirty="0">
                <a:latin typeface="黑体" panose="02010609060101010101" charset="-122"/>
                <a:ea typeface="黑体" panose="02010609060101010101" charset="-122"/>
              </a:rPr>
              <a:t>政务公开栏</a:t>
            </a:r>
            <a:endParaRPr lang="zh-TW" altLang="zh-CN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公示网址：惠来县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东陇镇人民政府信息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公开平台</a:t>
            </a:r>
            <a:r>
              <a:rPr lang="en-US" altLang="zh-CN" sz="1000" dirty="0">
                <a:latin typeface="黑体" panose="02010609060101010101" charset="-122"/>
              </a:rPr>
              <a:t>http://www.huilai.gov.cn/jyhldlzzf/gkmlpt/mindex</a:t>
            </a:r>
            <a:endParaRPr lang="en-US" altLang="zh-CN" sz="1000" dirty="0">
              <a:latin typeface="黑体" panose="02010609060101010101" charset="-122"/>
            </a:endParaRPr>
          </a:p>
          <a:p>
            <a:pPr indent="0">
              <a:lnSpc>
                <a:spcPts val="1200"/>
              </a:lnSpc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6.本期公示图纸</a:t>
            </a:r>
            <a:r>
              <a:rPr lang="zh-TW" altLang="en-US" sz="1000" dirty="0">
                <a:latin typeface="黑体" panose="02010609060101010101" charset="-122"/>
                <a:ea typeface="黑体" panose="02010609060101010101" charset="-122"/>
              </a:rPr>
              <a:t>共七张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，本图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为图一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672</Words>
  <Application>WPS 演示</Application>
  <PresentationFormat>自定义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华文细黑</vt:lpstr>
      <vt:lpstr>微软雅黑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0418修改公示-惠来县惠城镇HCZ1-01单元控制性详细规划</dc:title>
  <dc:creator>PC</dc:creator>
  <cp:lastModifiedBy>little_king</cp:lastModifiedBy>
  <cp:revision>42</cp:revision>
  <cp:lastPrinted>2025-02-20T04:50:00Z</cp:lastPrinted>
  <dcterms:created xsi:type="dcterms:W3CDTF">2025-12-10T10:16:00Z</dcterms:created>
  <dcterms:modified xsi:type="dcterms:W3CDTF">2025-12-30T02:21:01Z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3F5439276ADA405485102EB3A99AD4EE_13</vt:lpwstr>
  </property>
</Properties>
</file>