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5126970" cy="10691495"/>
  <p:notesSz cx="9865995" cy="1429512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47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53" autoAdjust="0"/>
  </p:normalViewPr>
  <p:slideViewPr>
    <p:cSldViewPr snapToGrid="0" showGuides="1">
      <p:cViewPr>
        <p:scale>
          <a:sx n="125" d="100"/>
          <a:sy n="125" d="100"/>
        </p:scale>
        <p:origin x="-1410" y="-714"/>
      </p:cViewPr>
      <p:guideLst>
        <p:guide orient="horz" pos="3367"/>
        <p:guide pos="47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图片 2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02" y="2154"/>
            <a:ext cx="15119049" cy="10687499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270977" y="317754"/>
            <a:ext cx="13017320" cy="648000"/>
          </a:xfrm>
          <a:prstGeom prst="rect">
            <a:avLst/>
          </a:prstGeom>
          <a:solidFill>
            <a:srgbClr val="FF9F7E"/>
          </a:solidFill>
        </p:spPr>
        <p:txBody>
          <a:bodyPr wrap="none" lIns="0" tIns="0" rIns="0" bIns="0">
            <a:noAutofit/>
          </a:bodyPr>
          <a:lstStyle/>
          <a:p>
            <a:pPr indent="0" algn="ctr">
              <a:lnSpc>
                <a:spcPct val="150000"/>
              </a:lnSpc>
            </a:pPr>
            <a:r>
              <a:rPr lang="zh-CN" altLang="en-US" sz="2600" dirty="0">
                <a:latin typeface="黑体" panose="02010609060101010101" charset="-122"/>
                <a:ea typeface="黑体" panose="02010609060101010101" charset="-122"/>
              </a:rPr>
              <a:t>惠来县华湖镇</a:t>
            </a:r>
            <a:r>
              <a:rPr lang="en-US" altLang="zh-CN" sz="2600" dirty="0">
                <a:latin typeface="黑体" panose="02010609060101010101" charset="-122"/>
                <a:ea typeface="黑体" panose="02010609060101010101" charset="-122"/>
              </a:rPr>
              <a:t>HHN1-01</a:t>
            </a:r>
            <a:r>
              <a:rPr lang="zh-CN" altLang="en-US" sz="2600" dirty="0">
                <a:latin typeface="黑体" panose="02010609060101010101" charset="-122"/>
                <a:ea typeface="黑体" panose="02010609060101010101" charset="-122"/>
              </a:rPr>
              <a:t>单元控制性详细规划</a:t>
            </a:r>
            <a:endParaRPr lang="zh-TW" sz="26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3273548" y="317910"/>
            <a:ext cx="1533832" cy="648000"/>
          </a:xfrm>
          <a:prstGeom prst="rect">
            <a:avLst/>
          </a:prstGeom>
          <a:solidFill>
            <a:srgbClr val="FF9F7E"/>
          </a:solidFill>
        </p:spPr>
        <p:txBody>
          <a:bodyPr wrap="none" lIns="0" tIns="0" rIns="0" bIns="0">
            <a:noAutofit/>
          </a:bodyPr>
          <a:lstStyle/>
          <a:p>
            <a:pPr indent="0" algn="r">
              <a:lnSpc>
                <a:spcPct val="200000"/>
              </a:lnSpc>
            </a:pPr>
            <a:r>
              <a:rPr lang="zh-TW" sz="2000" dirty="0">
                <a:latin typeface="黑体" panose="02010609060101010101" charset="-122"/>
                <a:ea typeface="黑体" panose="02010609060101010101" charset="-122"/>
              </a:rPr>
              <a:t>批前公示</a:t>
            </a:r>
            <a:r>
              <a:rPr lang="zh-CN" altLang="en-US" sz="2000" dirty="0">
                <a:latin typeface="黑体" panose="02010609060101010101" charset="-122"/>
                <a:ea typeface="黑体" panose="02010609060101010101" charset="-122"/>
              </a:rPr>
              <a:t>图</a:t>
            </a:r>
            <a:endParaRPr lang="en-US" altLang="zh-CN" sz="20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55906" y="1132842"/>
            <a:ext cx="3458844" cy="92329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marR="52705" indent="0" algn="ctr"/>
            <a:r>
              <a:rPr lang="zh-TW" sz="1400" dirty="0">
                <a:latin typeface="华文细黑" panose="02010600040101010101" charset="-122"/>
                <a:ea typeface="华文细黑" panose="02010600040101010101" charset="-122"/>
              </a:rPr>
              <a:t>公示说明</a:t>
            </a:r>
            <a:endParaRPr lang="zh-TW" sz="1400" dirty="0">
              <a:latin typeface="华文细黑" panose="02010600040101010101" charset="-122"/>
              <a:ea typeface="华文细黑" panose="02010600040101010101" charset="-122"/>
            </a:endParaRPr>
          </a:p>
          <a:p>
            <a:pPr indent="304800">
              <a:lnSpc>
                <a:spcPts val="1400"/>
              </a:lnSpc>
              <a:spcAft>
                <a:spcPts val="350"/>
              </a:spcAft>
            </a:pPr>
            <a:r>
              <a:rPr lang="zh-CN" altLang="zh-CN" sz="1200" dirty="0">
                <a:latin typeface="黑体" panose="02010609060101010101" charset="-122"/>
                <a:ea typeface="黑体" panose="02010609060101010101" charset="-122"/>
              </a:rPr>
              <a:t>华湖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镇人民政府现</a:t>
            </a:r>
            <a:r>
              <a:rPr lang="zh-TW" altLang="en-US" sz="1200" dirty="0">
                <a:latin typeface="黑体" panose="02010609060101010101" charset="-122"/>
                <a:ea typeface="黑体" panose="02010609060101010101" charset="-122"/>
              </a:rPr>
              <a:t>对</a:t>
            </a:r>
            <a:r>
              <a:rPr lang="en-US" altLang="zh-TW" sz="1200" dirty="0">
                <a:latin typeface="黑体" panose="02010609060101010101" charset="-122"/>
                <a:ea typeface="黑体" panose="02010609060101010101" charset="-122"/>
              </a:rPr>
              <a:t>《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惠来县华湖镇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HHN1-01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单元控制性详细规划</a:t>
            </a:r>
            <a:r>
              <a:rPr lang="en-US" altLang="zh-TW" sz="1200" dirty="0">
                <a:latin typeface="黑体" panose="02010609060101010101" charset="-122"/>
                <a:ea typeface="黑体" panose="02010609060101010101" charset="-122"/>
              </a:rPr>
              <a:t>》</a:t>
            </a:r>
            <a:r>
              <a:rPr lang="zh-TW" altLang="en-US" sz="1200" dirty="0">
                <a:latin typeface="黑体" panose="02010609060101010101" charset="-122"/>
                <a:ea typeface="黑体" panose="02010609060101010101" charset="-122"/>
              </a:rPr>
              <a:t>批前公示，公开征询公众意见。</a:t>
            </a:r>
            <a:endParaRPr lang="en-US" altLang="zh-TW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r">
              <a:lnSpc>
                <a:spcPts val="1400"/>
              </a:lnSpc>
              <a:spcAft>
                <a:spcPts val="350"/>
              </a:spcAft>
            </a:pPr>
            <a:r>
              <a:rPr lang="zh-CN" altLang="zh-CN" sz="1200" dirty="0">
                <a:latin typeface="黑体" panose="02010609060101010101" charset="-122"/>
                <a:ea typeface="黑体" panose="02010609060101010101" charset="-122"/>
              </a:rPr>
              <a:t>华湖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镇人民政府</a:t>
            </a:r>
            <a:endParaRPr lang="zh-TW" altLang="en-US" sz="12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5905" y="2310132"/>
            <a:ext cx="3300095" cy="101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lIns="0" tIns="0" rIns="0" bIns="0">
            <a:noAutofit/>
          </a:bodyPr>
          <a:lstStyle/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zh-CN" altLang="en-US" sz="12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公示期:2026年5月21日—2026年6月</a:t>
            </a:r>
            <a:r>
              <a:rPr lang="en-US" altLang="zh-CN" sz="12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19</a:t>
            </a:r>
            <a:r>
              <a:rPr lang="zh-CN" altLang="en-US" sz="1200" b="1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日</a:t>
            </a:r>
            <a:endParaRPr lang="zh-CN" altLang="en-US" sz="1200" b="1" dirty="0">
              <a:highlight>
                <a:srgbClr val="FFFF00"/>
              </a:highlight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indent="304800" algn="just">
              <a:lnSpc>
                <a:spcPts val="1200"/>
              </a:lnSpc>
              <a:spcAft>
                <a:spcPts val="210"/>
              </a:spcAft>
            </a:pPr>
            <a:endParaRPr lang="en-US" altLang="zh-CN" sz="10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883525" y="2487459"/>
            <a:ext cx="5124224" cy="734713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1200"/>
              </a:lnSpc>
              <a:spcAft>
                <a:spcPts val="28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附注：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 algn="just">
              <a:lnSpc>
                <a:spcPts val="1200"/>
              </a:lnSpc>
              <a:spcAft>
                <a:spcPts val="140"/>
              </a:spcAft>
            </a:pP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1.该图仅为示意图，方案以最后审批批复为准。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  <a:p>
            <a:pPr indent="0">
              <a:lnSpc>
                <a:spcPts val="1200"/>
              </a:lnSpc>
            </a:pPr>
            <a:r>
              <a:rPr lang="en-US" altLang="zh-TW" sz="1000" dirty="0"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.本期公示图纸</a:t>
            </a:r>
            <a:r>
              <a:rPr lang="zh-TW" altLang="en-US" sz="1000" dirty="0">
                <a:latin typeface="黑体" panose="02010609060101010101" charset="-122"/>
                <a:ea typeface="黑体" panose="02010609060101010101" charset="-122"/>
              </a:rPr>
              <a:t>共</a:t>
            </a:r>
            <a:r>
              <a:rPr lang="en-US" altLang="zh-TW" sz="1000" dirty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TW" altLang="en-US" sz="1000" dirty="0">
                <a:latin typeface="黑体" panose="02010609060101010101" charset="-122"/>
                <a:ea typeface="黑体" panose="02010609060101010101" charset="-122"/>
              </a:rPr>
              <a:t>张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，</a:t>
            </a:r>
            <a:r>
              <a:rPr lang="zh-CN" altLang="en-US" sz="1000" dirty="0">
                <a:latin typeface="黑体" panose="02010609060101010101" charset="-122"/>
                <a:ea typeface="黑体" panose="02010609060101010101" charset="-122"/>
              </a:rPr>
              <a:t>为</a:t>
            </a:r>
            <a:r>
              <a:rPr lang="zh-TW" sz="1000" dirty="0">
                <a:latin typeface="黑体" panose="02010609060101010101" charset="-122"/>
                <a:ea typeface="黑体" panose="02010609060101010101" charset="-122"/>
              </a:rPr>
              <a:t>本图。</a:t>
            </a:r>
            <a:endParaRPr lang="zh-TW" sz="1000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895725" y="1187543"/>
            <a:ext cx="3581400" cy="190627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公示内容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: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1.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单元位置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单元位于</a:t>
            </a:r>
            <a:r>
              <a:rPr lang="zh-CN" altLang="zh-CN" sz="1200" dirty="0">
                <a:latin typeface="黑体" panose="02010609060101010101" charset="-122"/>
                <a:ea typeface="黑体" panose="02010609060101010101" charset="-122"/>
              </a:rPr>
              <a:t>惠来县华湖镇先春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村委会以</a:t>
            </a:r>
            <a:r>
              <a:rPr lang="zh-CN" altLang="zh-CN" sz="1200" dirty="0">
                <a:latin typeface="黑体" panose="02010609060101010101" charset="-122"/>
                <a:ea typeface="黑体" panose="02010609060101010101" charset="-122"/>
              </a:rPr>
              <a:t>南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约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公里处。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2.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拟规划内容：</a:t>
            </a:r>
            <a:endParaRPr lang="zh-CN" altLang="en-US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HHN1-01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单元规划范围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20974.87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平方米，包括一个规划地块。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HHN1-01-01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地块用地面积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20974.87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平方米，容积率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≤1.0 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，绿地率≥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10%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且≤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20% 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，建筑密度≤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30%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，建筑高度≤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30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米，用地性质为供电用地（</a:t>
            </a:r>
            <a:r>
              <a:rPr lang="en-US" altLang="zh-CN" sz="1200" dirty="0">
                <a:latin typeface="黑体" panose="02010609060101010101" charset="-122"/>
                <a:ea typeface="黑体" panose="02010609060101010101" charset="-122"/>
              </a:rPr>
              <a:t>1303</a:t>
            </a:r>
            <a:r>
              <a:rPr lang="zh-CN" altLang="en-US" sz="1200" dirty="0">
                <a:latin typeface="黑体" panose="02010609060101010101" charset="-122"/>
                <a:ea typeface="黑体" panose="02010609060101010101" charset="-122"/>
              </a:rPr>
              <a:t>）。</a:t>
            </a: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600"/>
              </a:lnSpc>
              <a:spcAft>
                <a:spcPts val="210"/>
              </a:spcAft>
            </a:pPr>
            <a:endParaRPr lang="en-US" altLang="zh-CN" sz="1200" dirty="0">
              <a:latin typeface="黑体" panose="02010609060101010101" charset="-122"/>
              <a:ea typeface="黑体" panose="02010609060101010101" charset="-122"/>
            </a:endParaRPr>
          </a:p>
          <a:p>
            <a:pPr indent="304800" algn="just">
              <a:lnSpc>
                <a:spcPts val="1200"/>
              </a:lnSpc>
              <a:spcAft>
                <a:spcPts val="210"/>
              </a:spcAft>
            </a:pPr>
            <a:endParaRPr lang="en-US" altLang="zh-CN" sz="1000" dirty="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WPS 演示</Application>
  <PresentationFormat>自定义</PresentationFormat>
  <Paragraphs>25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黑体</vt:lpstr>
      <vt:lpstr>华文细黑</vt:lpstr>
      <vt:lpstr>微软雅黑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0418修改公示-惠来县惠城镇HCZ1-01单元控制性详细规划</dc:title>
  <dc:creator>PC</dc:creator>
  <cp:lastModifiedBy>完颜诗梦</cp:lastModifiedBy>
  <cp:revision>62</cp:revision>
  <cp:lastPrinted>2025-02-20T04:50:00Z</cp:lastPrinted>
  <dcterms:created xsi:type="dcterms:W3CDTF">2025-12-10T10:16:00Z</dcterms:created>
  <dcterms:modified xsi:type="dcterms:W3CDTF">2026-05-21T02:00:17Z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1E533866A3EA485E8CD94F0FDDE6DEA1_13</vt:lpwstr>
  </property>
</Properties>
</file>